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9" r:id="rId5"/>
    <p:sldId id="1150" r:id="rId6"/>
    <p:sldId id="1151" r:id="rId7"/>
    <p:sldId id="114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6202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讲述了一位名叫吉姆的男子匿名雇清洁公司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为刚做完手术的独居老人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布朗先生提供免费清洁服务的故事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700808"/>
            <a:ext cx="9911630" cy="1124344"/>
          </a:xfrm>
          <a:prstGeom prst="rect">
            <a:avLst/>
          </a:prstGeom>
        </p:spPr>
      </p:pic>
      <p:pic>
        <p:nvPicPr>
          <p:cNvPr id="5" name="语篇导航-DA.eps" descr="id:21474883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6720" y="3015186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work in a cleaning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 us, and we give them house cleaning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I got a call from a man 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help an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had surgery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pay for it without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know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explained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why he was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Jim’s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alone and just came back from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something wrong with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was in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mess, but he couldn’t do 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folding the clothes was difficult for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Jim offered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said he didn’t want to bring the old man any pressure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3100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考查副词。句意：通常人们会打电话给我们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我们为他们提供房屋清洁服务。句首副词修饰整个句子。故填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4960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考查非谓语动词。句意：我能付钱请你们打扫而不让他知道吗？介词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表伴随状态。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的动名词形式要双写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11030" y="1340768"/>
            <a:ext cx="10102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Usually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3710316" y="2257869"/>
            <a:ext cx="880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letting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work in a cleaning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 us, and we give them house cleaning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I got a call from a man 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help an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had surgery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pay for it without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know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explained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why he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Jim’s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alone and just came back from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something wrong with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was in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mess, but he couldn’t do 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folding the clothes was difficult for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Jim offered </a:t>
            </a:r>
            <a:endParaRPr lang="en-US" altLang="zh-CN" sz="20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said he didn’t want to bring the old man any pressure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74702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考查动词固定搭配。句意：然后他向我们解释为什么他担心这位老人。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 to sb.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向某人解释。故填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573325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考查形容词。句意：然后他向我们解释为什么他担心这位老人。固定搭配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worried about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94720" y="2507237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to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50590" y="2945562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worried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6734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work in a cleaning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 us, and we give them house cleaning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I got a call from a man 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help an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had surgery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pay for it without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know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explained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why he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Jim’s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alone and just came back from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something wrong with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was in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mess, but he couldn’t do 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folding the clothes was difficult for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Jim offered </a:t>
            </a:r>
            <a:endParaRPr lang="en-US" altLang="zh-CN" sz="20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said he didn’t want to bring the old man any pressure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53100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考查冠词。句意：他的房子一团糟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但他做不了任何家务。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mess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一团乱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）为固定搭配。故填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551723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考查代词宾格。句意：甚至叠衣服对他来说都很困难。介词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后接宾格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“Mr. Brown”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99662" y="320022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8543478" y="3665558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him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371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6628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work in a cleaning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 us, and we give them house cleaning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I got a call from a man named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help an old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had surgery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手术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pay for it without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know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explained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why he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old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Jim’s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alone and just came back from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something wrong with 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was in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mess, but he couldn’t do 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folding the clothes was difficult for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Jim offered </a:t>
            </a:r>
            <a:endParaRPr lang="en-US" altLang="zh-CN" sz="22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said he didn’t want to bring the old man any pressure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555360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考查固定搭配。句意：所以吉姆提出要帮助布朗先生。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offered to do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主动提出做某事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）为固定搭配。故填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5122718"/>
            <a:ext cx="1008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to help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55018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5606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we went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promised Jim not to tell his name, we didn’t tell too much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moved by the gift from someone he didn’t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depend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 as we are afraid of making them get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always someone who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 and tries his best to help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400580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考查介词。句意：有时候我们不能依赖别人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因为我们怕给他们带来麻烦。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 sb.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依赖某人。故填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506403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考查动词。句意：然而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总会有人关心你并尽力帮助你。定语从句中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修饰的先行词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谓语动词需加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30266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考查连词。句意：因为我们答应吉姆不透露他的名字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所以我们没有告诉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Mr. Brown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太多。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解释不透露布朗先生姓名的原因。故填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85041" y="1232033"/>
            <a:ext cx="1067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Because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1918742" y="2179606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on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1361507" y="2632521"/>
            <a:ext cx="749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592</Words>
  <Application>Microsoft Office PowerPoint</Application>
  <PresentationFormat>自定义</PresentationFormat>
  <Paragraphs>36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2025-09-17T11:42:20Z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